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9A513-0856-B964-005D-FB6B8AA1F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2BAA8A-2044-F2E2-2B15-D60EBC44F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02C78F-1BB1-0024-C1AA-983D5791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BEFA3C-211A-AE6B-9820-08EFDFF26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0FDB05-E8B8-2660-D71B-C896385F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33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D3230-54F7-8215-BB01-53FFF942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E85406-C092-6A0F-46DC-F2062CE23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56DD97-4267-09B8-08B2-73A1FCFA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99DE54-D3A4-1F3C-0660-08ABF996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229522-A816-F65F-807C-2D5D1ED65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20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4DB81-4298-AECD-FAD5-306603DC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737813-9FBF-B398-09C6-EC31E0AB8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76636-5943-528F-6304-3EDAEE3D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3B16A2-7EFD-8876-B4DD-97DC50FB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ABA82B-6D99-7784-3E48-8C2EF39C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03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87650-D5C9-CC7C-3B3B-0D91BE72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12B6D2-74BF-CD9D-36B5-91A21C596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E81286-6039-B5E6-8FFF-66E8F3D69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40592E-730F-E7F0-0DBD-736AE8CEF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361DE0-0671-12DA-1299-FF1B934E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8D0856-E786-F0FC-39E4-E79D3EFA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3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66B8-97BB-D2B8-58C9-26CF2887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0FCD17-67BD-943F-C9DB-B5421A8CB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CE4039-C5E1-2D95-5603-EBB19B888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8106582-90FB-63A6-32C7-AC4F3BA39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BD044E-2808-E6DA-D3F1-FFA05B490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29060B0-C370-81B4-0FB2-2860D4E3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F18E982-5082-836F-FBB5-658554CD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DFE2F4E-596F-13CB-BA36-27C62893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24EB7-A139-CAB2-D152-83BE657D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34E77BF-89A8-62FE-DF51-F55627DE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02C2D7E-7C9B-11FC-EE6B-43BC566F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DBE48A-70A8-544C-B236-AD4CDB58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42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D191D0D-1449-8B3B-970E-D8A3FBD7E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5CC103-230D-C73A-323C-4D1FBD4F9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542A93-869B-D412-7698-D39DEF23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58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2BBF2-8CA8-2371-044B-9864DBA43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DB97B4-F9DC-98C0-F06B-768E3CEBE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B8B9DB-372A-FA04-B910-0EA69C714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44C77E-DC3F-72A6-98DF-2A1AA8DA3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B8DFC4-A932-B4C0-6BE1-7AEA3326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4E462-52CF-5FFD-CD17-B22BF519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51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A92A3-556D-E782-472E-8BB606131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A44E42-4E2D-967F-0217-E4DB0569C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BD5714-84EE-66E7-F8CB-1D3FC499B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16B086-CCA7-91BD-60F6-7A1146E5B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2B84CE-D25A-85A3-3878-AD860030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527552-BA80-A4F7-C19A-4338A0AD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36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721C8-FE30-721C-C56D-AE30CCC9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9EAB32-DC61-C719-B2AA-F79500A8C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689D71-E4B5-688F-5325-BDE01836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B81A32-3E9F-479F-C3A7-457968FB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46F8BD-B53A-1206-6000-7043ABFDF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77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0FCE7D-AB1F-360D-55DD-9251551E31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0FFD649-0FC8-A6BC-004F-F0D726C6D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35CB73-DF73-894F-A32C-8AEE3AB27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5F6AA5-2B27-7830-E182-C8F7B81C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82089C-4655-ABB1-E7CC-A9B85F63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75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1E57B2A-0FB6-F8F9-F8C8-57B2229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CD6C06-8FB1-CAEC-B728-D7CD8DAC2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30263A-4CAE-0D47-1731-FAFC50C6E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1CC96-54E1-46C5-9A1B-9DEA05AC1F48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245125-7A74-C08F-1FDE-D2C1373D5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7F88C3-99E4-4A4E-8211-B201A1266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8EBD0-ACF8-4C07-9E6C-8FCF676CC4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4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s em gramado e árvores ao fundo&#10;&#10;Descrição gerada automaticamente">
            <a:extLst>
              <a:ext uri="{FF2B5EF4-FFF2-40B4-BE49-F238E27FC236}">
                <a16:creationId xmlns:a16="http://schemas.microsoft.com/office/drawing/2014/main" id="{6AAC81A5-DFE5-8120-FE35-1EE344F46B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r="15472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9" name="Imagem 8" descr="Grupo de pessoas em um parque&#10;&#10;Descrição gerada automaticamente">
            <a:extLst>
              <a:ext uri="{FF2B5EF4-FFF2-40B4-BE49-F238E27FC236}">
                <a16:creationId xmlns:a16="http://schemas.microsoft.com/office/drawing/2014/main" id="{D00364DF-DE2C-C308-8963-B6C86F7A6E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3" b="-4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1" name="Imagem 10" descr="Pessoas em pé na grama&#10;&#10;Descrição gerada automaticamente">
            <a:extLst>
              <a:ext uri="{FF2B5EF4-FFF2-40B4-BE49-F238E27FC236}">
                <a16:creationId xmlns:a16="http://schemas.microsoft.com/office/drawing/2014/main" id="{2288B632-A6AC-AB42-2A83-402C6D7962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" b="2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13" name="Imagem 12" descr="Caminho de terra entre árvores&#10;&#10;Descrição gerada automaticamente">
            <a:extLst>
              <a:ext uri="{FF2B5EF4-FFF2-40B4-BE49-F238E27FC236}">
                <a16:creationId xmlns:a16="http://schemas.microsoft.com/office/drawing/2014/main" id="{9EC3619C-9967-63A3-6328-5BA0E9C6A8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0" r="16775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Imagem 4" descr="Banco de madeira na grama&#10;&#10;Descrição gerada automaticamente com confiança média">
            <a:extLst>
              <a:ext uri="{FF2B5EF4-FFF2-40B4-BE49-F238E27FC236}">
                <a16:creationId xmlns:a16="http://schemas.microsoft.com/office/drawing/2014/main" id="{41DF39A9-4CCC-567E-4753-6DBD1C70B0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29635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61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Neide Yassue Hirose</dc:creator>
  <cp:lastModifiedBy>Neide Yassue Hirose</cp:lastModifiedBy>
  <cp:revision>1</cp:revision>
  <dcterms:created xsi:type="dcterms:W3CDTF">2023-08-22T01:46:03Z</dcterms:created>
  <dcterms:modified xsi:type="dcterms:W3CDTF">2023-08-22T01:51:16Z</dcterms:modified>
</cp:coreProperties>
</file>